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917"/>
    <a:srgbClr val="E7CD79"/>
    <a:srgbClr val="404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68" autoAdjust="0"/>
  </p:normalViewPr>
  <p:slideViewPr>
    <p:cSldViewPr snapToGrid="0" snapToObjects="1">
      <p:cViewPr varScale="1">
        <p:scale>
          <a:sx n="142" d="100"/>
          <a:sy n="142" d="100"/>
        </p:scale>
        <p:origin x="-696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E7708-B72C-7D4F-874D-E4F747318BE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73CF4-53F9-4E43-956D-C132AAC93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95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9A437-E9EA-CA40-B494-753BD895428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4ABD-532A-7746-94A8-F3D17EF67C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7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lver cover 107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5440" cy="5194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solidFill>
                  <a:srgbClr val="1B6917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04044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49584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December 20,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888801"/>
            <a:ext cx="2590800" cy="273844"/>
          </a:xfrm>
        </p:spPr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1344"/>
            <a:ext cx="2133600" cy="273844"/>
          </a:xfrm>
        </p:spPr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2814" y="1200151"/>
            <a:ext cx="350433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5302" y="1200151"/>
            <a:ext cx="33715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2812" y="1151335"/>
            <a:ext cx="326558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2814" y="1631156"/>
            <a:ext cx="326558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9344" y="1151335"/>
            <a:ext cx="353745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9344" y="1631156"/>
            <a:ext cx="353745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4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190" y="204789"/>
            <a:ext cx="376361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046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lver-stripe 107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2812" y="205979"/>
            <a:ext cx="70639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2815" y="1200151"/>
            <a:ext cx="706398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3564"/>
            <a:ext cx="2590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December 20, 2010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20254"/>
            <a:ext cx="7667624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Council of Graduate Students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045519"/>
            <a:ext cx="7772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Travel Grants:</a:t>
            </a:r>
          </a:p>
          <a:p>
            <a:endParaRPr lang="en-US" sz="1600" b="1" dirty="0" smtClean="0"/>
          </a:p>
          <a:p>
            <a:r>
              <a:rPr lang="en-US" sz="1600" dirty="0" smtClean="0"/>
              <a:t>CGS has increased their Travel Grant awards from four per semester to twenty grants awarding $200 each to help reward graduate students doing research present their work. </a:t>
            </a:r>
          </a:p>
          <a:p>
            <a:endParaRPr lang="en-US" sz="1600" dirty="0"/>
          </a:p>
          <a:p>
            <a:r>
              <a:rPr lang="en-US" sz="1600" dirty="0" smtClean="0"/>
              <a:t>If a graduate student under you has presented at a conference between July and Dec 2015 they are eligible to apply for CGS travel grants. </a:t>
            </a:r>
          </a:p>
          <a:p>
            <a:endParaRPr lang="en-US" sz="1600" dirty="0"/>
          </a:p>
          <a:p>
            <a:r>
              <a:rPr lang="en-US" sz="1600" dirty="0" smtClean="0"/>
              <a:t>The deadline for the grant applications is tomorrow, Nov 13, but the application only takes a few minutes. </a:t>
            </a:r>
          </a:p>
          <a:p>
            <a:endParaRPr lang="en-US" sz="1600" dirty="0"/>
          </a:p>
          <a:p>
            <a:r>
              <a:rPr lang="en-US" sz="1600" dirty="0" smtClean="0"/>
              <a:t>Even if the conference has happened and was paid for the grants can be used as reimbursement as long as the receipts can be presented. </a:t>
            </a:r>
          </a:p>
          <a:p>
            <a:endParaRPr lang="en-US" sz="1600" dirty="0"/>
          </a:p>
          <a:p>
            <a:r>
              <a:rPr lang="en-US" sz="1600" b="1" dirty="0" smtClean="0"/>
              <a:t>	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21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110</Words>
  <Application>Microsoft Office PowerPoint</Application>
  <PresentationFormat>On-screen Show (16:9)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Council of Graduate Students</vt:lpstr>
    </vt:vector>
  </TitlesOfParts>
  <Company>Missouri University of Science and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Ghost</cp:lastModifiedBy>
  <cp:revision>49</cp:revision>
  <dcterms:created xsi:type="dcterms:W3CDTF">2011-01-20T21:54:11Z</dcterms:created>
  <dcterms:modified xsi:type="dcterms:W3CDTF">2015-11-12T13:26:12Z</dcterms:modified>
</cp:coreProperties>
</file>